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1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2" r:id="rId6"/>
    <p:sldId id="263" r:id="rId7"/>
    <p:sldId id="260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AABBFA-888E-47B8-B21E-9F3E9FE78495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73B89F-33F6-468E-8C2F-5D61DF4391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858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3B89F-33F6-468E-8C2F-5D61DF43916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9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73B89F-33F6-468E-8C2F-5D61DF43916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79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BC5B3-D409-428F-A0B8-02303F290A64}" type="datetime1">
              <a:rPr lang="ru-RU" smtClean="0"/>
              <a:t>01.11.2015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7A22-6694-4910-97CD-6DE4C3C95D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629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4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01.11.2015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7906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4400" b="1" dirty="0" smtClean="0">
                <a:latin typeface="Gabriola" panose="04040605051002020D02" pitchFamily="82" charset="0"/>
              </a:rPr>
              <a:t>Красные пятнышки на теле</a:t>
            </a:r>
            <a:endParaRPr lang="ru-RU" sz="4400" b="1" dirty="0">
              <a:latin typeface="Gabriola" panose="04040605051002020D02" pitchFamily="82" charset="0"/>
            </a:endParaRPr>
          </a:p>
        </p:txBody>
      </p:sp>
      <p:pic>
        <p:nvPicPr>
          <p:cNvPr id="3" name="Picture 2" descr="http://parazitam-net.ru/images/block/img/articles/chem-opasny-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714" y="1527626"/>
            <a:ext cx="3578052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medinote.ru/content/uploads/2013/10/Pyatna-na-kozhe-pohozhie-na-ozhogi-300x2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11930"/>
            <a:ext cx="3672408" cy="2950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7598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0"/>
            <a:ext cx="9176226" cy="193899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Проект «красные пятнышки на теле направлен на то, чтобы дети знали аллергические заболевания»</a:t>
            </a:r>
          </a:p>
        </p:txBody>
      </p:sp>
      <p:pic>
        <p:nvPicPr>
          <p:cNvPr id="1026" name="Picture 2" descr="http://progepatitinfo.ru/articles/wp-content/uploads/2015/08/25920-belye-pyatna-na-kozhe-bolezni-peche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276871"/>
            <a:ext cx="367240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zoonoz.ru/krasnye-tochki-na-te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056" y="2188619"/>
            <a:ext cx="3168200" cy="2768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6165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55344"/>
            <a:ext cx="9048466" cy="2257632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Аллергия</a:t>
            </a: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</a:rPr>
              <a:t>проявляется по-разному. Это могут быть сыпь, кашель, чиханье, отеки. У некоторых начинают слезиться глаза.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90075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endParaRPr lang="ru-RU" i="1" dirty="0" smtClean="0"/>
          </a:p>
          <a:p>
            <a:r>
              <a:rPr lang="ru-RU" sz="4800" b="1" i="1" dirty="0" smtClean="0"/>
              <a:t>Как распознать аллергию ?</a:t>
            </a:r>
            <a:endParaRPr lang="ru-RU" sz="4800" b="1" i="1" dirty="0"/>
          </a:p>
        </p:txBody>
      </p:sp>
      <p:pic>
        <p:nvPicPr>
          <p:cNvPr id="3076" name="Picture 4" descr="http://cs9474.vk.me/v9474415/799/VNAiq_Wn5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361597"/>
            <a:ext cx="3121049" cy="312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gippokratlechit.com/upload/iblock/52a/52acd9e6a11e05bb886738f0c8df727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3912" y="3309110"/>
            <a:ext cx="3816424" cy="3226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76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820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устранить аллергию ?</a:t>
            </a:r>
            <a:endParaRPr lang="ru-RU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980727"/>
            <a:ext cx="5361229" cy="587727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2300" dirty="0" smtClean="0"/>
              <a:t>Для </a:t>
            </a:r>
            <a:r>
              <a:rPr lang="ru-RU" sz="12300" dirty="0"/>
              <a:t>наружного применения приготовьте травяной настой лекарственных растений, снимающих зуд и жжение. Возьмите по столовой ложке череды, ромашки аптечной и шалфея, залейте полулитром кипящей воды. Настояв в течение 2-3-х часов, процедите и смачивайте зудящие участки кожного покрова несколько раз в день.</a:t>
            </a:r>
          </a:p>
          <a:p>
            <a:pPr marL="0" indent="0">
              <a:buNone/>
            </a:pPr>
            <a:r>
              <a:rPr lang="ru-RU" sz="12300" dirty="0"/>
              <a:t/>
            </a:r>
            <a:br>
              <a:rPr lang="ru-RU" sz="12300" dirty="0"/>
            </a:br>
            <a:r>
              <a:rPr lang="ru-RU" sz="12300" dirty="0"/>
              <a:t/>
            </a:r>
            <a:br>
              <a:rPr lang="ru-RU" sz="12300" dirty="0"/>
            </a:br>
            <a:endParaRPr lang="ru-RU" sz="12300" dirty="0"/>
          </a:p>
        </p:txBody>
      </p:sp>
      <p:pic>
        <p:nvPicPr>
          <p:cNvPr id="4098" name="Picture 2" descr="http://cdn.alitrack.ru/userdata/sub-19/78556/forum-imgs/alergi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229" y="1124744"/>
            <a:ext cx="3782771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668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18201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Как помочь детям в профилактике  аллергии?</a:t>
            </a:r>
            <a:endParaRPr lang="ru-RU" i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1" y="980727"/>
            <a:ext cx="5687617" cy="5877273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fontAlgn="base"/>
            <a:r>
              <a:rPr lang="ru-RU" dirty="0"/>
              <a:t>Первое правило профилактики аллергии – не допускать ситуаций, провоцирующих обострение аллергии: </a:t>
            </a:r>
          </a:p>
          <a:p>
            <a:pPr fontAlgn="base"/>
            <a:r>
              <a:rPr lang="ru-RU" dirty="0"/>
              <a:t>не употреблять продукты, являющиеся аллергенами;</a:t>
            </a:r>
          </a:p>
          <a:p>
            <a:pPr fontAlgn="base"/>
            <a:r>
              <a:rPr lang="ru-RU" dirty="0"/>
              <a:t>избегать запахов, вызывающих симптомы аллергических проблем; </a:t>
            </a:r>
          </a:p>
          <a:p>
            <a:pPr fontAlgn="base"/>
            <a:r>
              <a:rPr lang="ru-RU" dirty="0"/>
              <a:t>ограничить пребывание в помещениях с пылью; </a:t>
            </a:r>
          </a:p>
          <a:p>
            <a:pPr fontAlgn="base"/>
            <a:r>
              <a:rPr lang="ru-RU" dirty="0"/>
              <a:t>исключить общение с </a:t>
            </a:r>
            <a:r>
              <a:rPr lang="ru-RU" sz="3200" dirty="0"/>
              <a:t>животными.</a:t>
            </a:r>
          </a:p>
        </p:txBody>
      </p:sp>
      <p:pic>
        <p:nvPicPr>
          <p:cNvPr id="2050" name="Picture 2" descr="http://polzanet.ru/image/allergiya-na-zhivotnyh-fo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9435" y="980729"/>
            <a:ext cx="349901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2.s.dziennik.pl/pliki/4989000/4989513-alergia-na-kota-900-66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835" y="3877609"/>
            <a:ext cx="3453617" cy="2980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626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0" y="0"/>
            <a:ext cx="5508104" cy="6858000"/>
          </a:xfrm>
        </p:spPr>
        <p:txBody>
          <a:bodyPr>
            <a:normAutofit/>
          </a:bodyPr>
          <a:lstStyle/>
          <a:p>
            <a:r>
              <a:rPr lang="ru-RU" dirty="0"/>
              <a:t>Второе правило – регулярная влажная уборка жилого помещения. Аллергики на пыль, пылевого клеща должны убирать в квартире минимум дважды в неделю с использованием </a:t>
            </a:r>
            <a:r>
              <a:rPr lang="ru-RU" dirty="0" smtClean="0"/>
              <a:t>гипо-аллергенных </a:t>
            </a:r>
            <a:r>
              <a:rPr lang="ru-RU" dirty="0"/>
              <a:t>чистящих </a:t>
            </a:r>
            <a:r>
              <a:rPr lang="ru-RU" dirty="0" smtClean="0"/>
              <a:t>средств </a:t>
            </a:r>
            <a:r>
              <a:rPr lang="ru-RU" dirty="0"/>
              <a:t>либо соды. </a:t>
            </a:r>
            <a:endParaRPr lang="ru-RU" dirty="0" smtClean="0"/>
          </a:p>
          <a:p>
            <a:r>
              <a:rPr lang="ru-RU" dirty="0" smtClean="0"/>
              <a:t>Третье </a:t>
            </a:r>
            <a:r>
              <a:rPr lang="ru-RU" dirty="0"/>
              <a:t>правило – разувайтесь у порога. Эта простая, но необходимая мера – профилактика аллергии от пыльцы растений, спор микроорганизмов и т.п.</a:t>
            </a:r>
            <a:endParaRPr lang="ru-RU" dirty="0"/>
          </a:p>
        </p:txBody>
      </p:sp>
      <p:pic>
        <p:nvPicPr>
          <p:cNvPr id="3074" name="Picture 2" descr="http://xn----7sbjhcaaudxae2a9a7htf.xn--p1ai/wp-content/uploads/2015/03/%D0%90%D0%9B%D0%9B%D0%95%D0%A0%D0%93%D0%98%D0%AF-%D0%98-%D0%9F%D0%AB%D0%9B%D0%A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0"/>
            <a:ext cx="3635896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tse4.mm.bing.net/th?id=OIP.Ma980b06e6c14709e6d04678f747a4f41o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068960"/>
            <a:ext cx="3203848" cy="378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070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707886"/>
            <a:ext cx="5580112" cy="615011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/>
              <a:t>В итоге дети узнают что такие аллергические реакции и смогут с помощью воспитателя их определять</a:t>
            </a:r>
            <a:endParaRPr lang="ru-RU" sz="5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Итог проекта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vip-med24.ru/images/vip-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707886"/>
            <a:ext cx="3635896" cy="615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54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C97A22-6694-4910-97CD-6DE4C3C95D31}" type="slidenum">
              <a:rPr lang="ru-RU" smtClean="0"/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7659" y="1916458"/>
            <a:ext cx="8052204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</a:t>
            </a:r>
          </a:p>
          <a:p>
            <a:pPr algn="ctr"/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внимание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468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46</TotalTime>
  <Words>151</Words>
  <Application>Microsoft Office PowerPoint</Application>
  <PresentationFormat>Экран (4:3)</PresentationFormat>
  <Paragraphs>23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Красные пятнышки на теле</vt:lpstr>
      <vt:lpstr>Презентация PowerPoint</vt:lpstr>
      <vt:lpstr>Аллергия проявляется по-разному. Это могут быть сыпь, кашель, чиханье, отеки. У некоторых начинают слезиться глаза. </vt:lpstr>
      <vt:lpstr>Как устранить аллергию ?</vt:lpstr>
      <vt:lpstr>Как помочь детям в профилактике  аллергии?</vt:lpstr>
      <vt:lpstr>Презентация PowerPoint</vt:lpstr>
      <vt:lpstr>В итоге дети узнают что такие аллергические реакции и смогут с помощью воспитателя их определять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Красные пятнышки на теле</dc:title>
  <dc:creator>Ирина</dc:creator>
  <cp:lastModifiedBy>U53R</cp:lastModifiedBy>
  <cp:revision>6</cp:revision>
  <dcterms:created xsi:type="dcterms:W3CDTF">2015-11-01T08:50:51Z</dcterms:created>
  <dcterms:modified xsi:type="dcterms:W3CDTF">2015-11-01T09:40:04Z</dcterms:modified>
</cp:coreProperties>
</file>